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3200400"/>
            <a:ext cx="380047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6395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3" y="278092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6079" y="279250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6358" y="2780928"/>
            <a:ext cx="25782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078" y="3243915"/>
            <a:ext cx="30477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1517" y="329021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8175" y="330178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8640" y="3787925"/>
            <a:ext cx="30771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9714" y="420461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3400" y="42624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02722" y="422776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43917" y="478334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50914" y="523476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93709" y="523476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26276" y="522318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65709" y="572089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34225" y="620703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921567" y="620703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88321" y="621861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90687"/>
            <a:ext cx="11029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3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5607" y="33327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9551" y="43165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1" y="256490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7270" y="301631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1882" y="314363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6201" y="312048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7193" y="2657502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86494" y="3085765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343" y="4764094"/>
            <a:ext cx="30094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7644" y="4764094"/>
            <a:ext cx="30094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5243736"/>
            <a:ext cx="4608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95525"/>
            <a:ext cx="114490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17032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431" y="4226318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